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</p:sldIdLst>
  <p:sldSz cx="32399288" cy="432006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BCFF"/>
    <a:srgbClr val="C9DBFF"/>
    <a:srgbClr val="81C9FF"/>
    <a:srgbClr val="CBA9E5"/>
    <a:srgbClr val="E4D2F2"/>
    <a:srgbClr val="4C216D"/>
    <a:srgbClr val="C7C6C8"/>
    <a:srgbClr val="474747"/>
    <a:srgbClr val="E2E2E2"/>
    <a:srgbClr val="E1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25" d="100"/>
          <a:sy n="25" d="100"/>
        </p:scale>
        <p:origin x="1306" y="-1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9947" y="7070108"/>
            <a:ext cx="27539395" cy="15040222"/>
          </a:xfrm>
        </p:spPr>
        <p:txBody>
          <a:bodyPr anchor="b"/>
          <a:lstStyle>
            <a:lvl1pPr algn="ctr">
              <a:defRPr sz="212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9911" y="22690338"/>
            <a:ext cx="24299466" cy="10430151"/>
          </a:xfrm>
        </p:spPr>
        <p:txBody>
          <a:bodyPr/>
          <a:lstStyle>
            <a:lvl1pPr marL="0" indent="0" algn="ctr">
              <a:buNone/>
              <a:defRPr sz="8504"/>
            </a:lvl1pPr>
            <a:lvl2pPr marL="1619951" indent="0" algn="ctr">
              <a:buNone/>
              <a:defRPr sz="7086"/>
            </a:lvl2pPr>
            <a:lvl3pPr marL="3239902" indent="0" algn="ctr">
              <a:buNone/>
              <a:defRPr sz="6378"/>
            </a:lvl3pPr>
            <a:lvl4pPr marL="4859853" indent="0" algn="ctr">
              <a:buNone/>
              <a:defRPr sz="5669"/>
            </a:lvl4pPr>
            <a:lvl5pPr marL="6479804" indent="0" algn="ctr">
              <a:buNone/>
              <a:defRPr sz="5669"/>
            </a:lvl5pPr>
            <a:lvl6pPr marL="8099755" indent="0" algn="ctr">
              <a:buNone/>
              <a:defRPr sz="5669"/>
            </a:lvl6pPr>
            <a:lvl7pPr marL="9719706" indent="0" algn="ctr">
              <a:buNone/>
              <a:defRPr sz="5669"/>
            </a:lvl7pPr>
            <a:lvl8pPr marL="11339657" indent="0" algn="ctr">
              <a:buNone/>
              <a:defRPr sz="5669"/>
            </a:lvl8pPr>
            <a:lvl9pPr marL="12959608" indent="0" algn="ctr">
              <a:buNone/>
              <a:defRPr sz="5669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5295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799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85742" y="2300034"/>
            <a:ext cx="6986096" cy="36610544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7453" y="2300034"/>
            <a:ext cx="20553298" cy="36610544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40228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3952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0578" y="10770172"/>
            <a:ext cx="27944386" cy="17970262"/>
          </a:xfrm>
        </p:spPr>
        <p:txBody>
          <a:bodyPr anchor="b"/>
          <a:lstStyle>
            <a:lvl1pPr>
              <a:defRPr sz="2125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0578" y="28910440"/>
            <a:ext cx="27944386" cy="9450136"/>
          </a:xfrm>
        </p:spPr>
        <p:txBody>
          <a:bodyPr/>
          <a:lstStyle>
            <a:lvl1pPr marL="0" indent="0">
              <a:buNone/>
              <a:defRPr sz="8504">
                <a:solidFill>
                  <a:schemeClr val="tx1"/>
                </a:solidFill>
              </a:defRPr>
            </a:lvl1pPr>
            <a:lvl2pPr marL="1619951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2pPr>
            <a:lvl3pPr marL="3239902" indent="0">
              <a:buNone/>
              <a:defRPr sz="6378">
                <a:solidFill>
                  <a:schemeClr val="tx1">
                    <a:tint val="75000"/>
                  </a:schemeClr>
                </a:solidFill>
              </a:defRPr>
            </a:lvl3pPr>
            <a:lvl4pPr marL="4859853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4pPr>
            <a:lvl5pPr marL="6479804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5pPr>
            <a:lvl6pPr marL="8099755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6pPr>
            <a:lvl7pPr marL="9719706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7pPr>
            <a:lvl8pPr marL="11339657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8pPr>
            <a:lvl9pPr marL="12959608" indent="0">
              <a:buNone/>
              <a:defRPr sz="566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1208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7451" y="11500170"/>
            <a:ext cx="13769697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02140" y="11500170"/>
            <a:ext cx="13769697" cy="2741040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09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300044"/>
            <a:ext cx="27944386" cy="8350126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675" y="10590160"/>
            <a:ext cx="13706415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1675" y="15780233"/>
            <a:ext cx="13706415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02142" y="10590160"/>
            <a:ext cx="13773917" cy="5190073"/>
          </a:xfrm>
        </p:spPr>
        <p:txBody>
          <a:bodyPr anchor="b"/>
          <a:lstStyle>
            <a:lvl1pPr marL="0" indent="0">
              <a:buNone/>
              <a:defRPr sz="8504" b="1"/>
            </a:lvl1pPr>
            <a:lvl2pPr marL="1619951" indent="0">
              <a:buNone/>
              <a:defRPr sz="7086" b="1"/>
            </a:lvl2pPr>
            <a:lvl3pPr marL="3239902" indent="0">
              <a:buNone/>
              <a:defRPr sz="6378" b="1"/>
            </a:lvl3pPr>
            <a:lvl4pPr marL="4859853" indent="0">
              <a:buNone/>
              <a:defRPr sz="5669" b="1"/>
            </a:lvl4pPr>
            <a:lvl5pPr marL="6479804" indent="0">
              <a:buNone/>
              <a:defRPr sz="5669" b="1"/>
            </a:lvl5pPr>
            <a:lvl6pPr marL="8099755" indent="0">
              <a:buNone/>
              <a:defRPr sz="5669" b="1"/>
            </a:lvl6pPr>
            <a:lvl7pPr marL="9719706" indent="0">
              <a:buNone/>
              <a:defRPr sz="5669" b="1"/>
            </a:lvl7pPr>
            <a:lvl8pPr marL="11339657" indent="0">
              <a:buNone/>
              <a:defRPr sz="5669" b="1"/>
            </a:lvl8pPr>
            <a:lvl9pPr marL="12959608" indent="0">
              <a:buNone/>
              <a:defRPr sz="5669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02142" y="15780233"/>
            <a:ext cx="13773917" cy="23210346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848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96803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3059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73917" y="6220102"/>
            <a:ext cx="16402140" cy="30700453"/>
          </a:xfrm>
        </p:spPr>
        <p:txBody>
          <a:bodyPr/>
          <a:lstStyle>
            <a:lvl1pPr>
              <a:defRPr sz="11338"/>
            </a:lvl1pPr>
            <a:lvl2pPr>
              <a:defRPr sz="9921"/>
            </a:lvl2pPr>
            <a:lvl3pPr>
              <a:defRPr sz="8504"/>
            </a:lvl3pPr>
            <a:lvl4pPr>
              <a:defRPr sz="7086"/>
            </a:lvl4pPr>
            <a:lvl5pPr>
              <a:defRPr sz="7086"/>
            </a:lvl5pPr>
            <a:lvl6pPr>
              <a:defRPr sz="7086"/>
            </a:lvl6pPr>
            <a:lvl7pPr>
              <a:defRPr sz="7086"/>
            </a:lvl7pPr>
            <a:lvl8pPr>
              <a:defRPr sz="7086"/>
            </a:lvl8pPr>
            <a:lvl9pPr>
              <a:defRPr sz="7086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85662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1671" y="2880042"/>
            <a:ext cx="10449614" cy="10080149"/>
          </a:xfrm>
        </p:spPr>
        <p:txBody>
          <a:bodyPr anchor="b"/>
          <a:lstStyle>
            <a:lvl1pPr>
              <a:defRPr sz="11338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73917" y="6220102"/>
            <a:ext cx="16402140" cy="30700453"/>
          </a:xfrm>
        </p:spPr>
        <p:txBody>
          <a:bodyPr anchor="t"/>
          <a:lstStyle>
            <a:lvl1pPr marL="0" indent="0">
              <a:buNone/>
              <a:defRPr sz="11338"/>
            </a:lvl1pPr>
            <a:lvl2pPr marL="1619951" indent="0">
              <a:buNone/>
              <a:defRPr sz="9921"/>
            </a:lvl2pPr>
            <a:lvl3pPr marL="3239902" indent="0">
              <a:buNone/>
              <a:defRPr sz="8504"/>
            </a:lvl3pPr>
            <a:lvl4pPr marL="4859853" indent="0">
              <a:buNone/>
              <a:defRPr sz="7086"/>
            </a:lvl4pPr>
            <a:lvl5pPr marL="6479804" indent="0">
              <a:buNone/>
              <a:defRPr sz="7086"/>
            </a:lvl5pPr>
            <a:lvl6pPr marL="8099755" indent="0">
              <a:buNone/>
              <a:defRPr sz="7086"/>
            </a:lvl6pPr>
            <a:lvl7pPr marL="9719706" indent="0">
              <a:buNone/>
              <a:defRPr sz="7086"/>
            </a:lvl7pPr>
            <a:lvl8pPr marL="11339657" indent="0">
              <a:buNone/>
              <a:defRPr sz="7086"/>
            </a:lvl8pPr>
            <a:lvl9pPr marL="12959608" indent="0">
              <a:buNone/>
              <a:defRPr sz="7086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1671" y="12960191"/>
            <a:ext cx="10449614" cy="24010358"/>
          </a:xfrm>
        </p:spPr>
        <p:txBody>
          <a:bodyPr/>
          <a:lstStyle>
            <a:lvl1pPr marL="0" indent="0">
              <a:buNone/>
              <a:defRPr sz="5669"/>
            </a:lvl1pPr>
            <a:lvl2pPr marL="1619951" indent="0">
              <a:buNone/>
              <a:defRPr sz="4960"/>
            </a:lvl2pPr>
            <a:lvl3pPr marL="3239902" indent="0">
              <a:buNone/>
              <a:defRPr sz="4252"/>
            </a:lvl3pPr>
            <a:lvl4pPr marL="4859853" indent="0">
              <a:buNone/>
              <a:defRPr sz="3543"/>
            </a:lvl4pPr>
            <a:lvl5pPr marL="6479804" indent="0">
              <a:buNone/>
              <a:defRPr sz="3543"/>
            </a:lvl5pPr>
            <a:lvl6pPr marL="8099755" indent="0">
              <a:buNone/>
              <a:defRPr sz="3543"/>
            </a:lvl6pPr>
            <a:lvl7pPr marL="9719706" indent="0">
              <a:buNone/>
              <a:defRPr sz="3543"/>
            </a:lvl7pPr>
            <a:lvl8pPr marL="11339657" indent="0">
              <a:buNone/>
              <a:defRPr sz="3543"/>
            </a:lvl8pPr>
            <a:lvl9pPr marL="12959608" indent="0">
              <a:buNone/>
              <a:defRPr sz="354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1610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7451" y="2300044"/>
            <a:ext cx="27944386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7451" y="11500170"/>
            <a:ext cx="27944386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7451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75C19-009F-42B9-A5F4-B7397161AAAF}" type="datetimeFigureOut">
              <a:rPr lang="pt-BR" smtClean="0"/>
              <a:t>18/12/2023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32264" y="40040601"/>
            <a:ext cx="1093476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81997" y="40040601"/>
            <a:ext cx="7289840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5F744-5F59-4F1B-81E4-D91362B5609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940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39902" rtl="0" eaLnBrk="1" latinLnBrk="0" hangingPunct="1">
        <a:lnSpc>
          <a:spcPct val="90000"/>
        </a:lnSpc>
        <a:spcBef>
          <a:spcPct val="0"/>
        </a:spcBef>
        <a:buNone/>
        <a:defRPr sz="155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09976" indent="-809976" algn="l" defTabSz="3239902" rtl="0" eaLnBrk="1" latinLnBrk="0" hangingPunct="1">
        <a:lnSpc>
          <a:spcPct val="90000"/>
        </a:lnSpc>
        <a:spcBef>
          <a:spcPts val="3543"/>
        </a:spcBef>
        <a:buFont typeface="Arial" panose="020B0604020202020204" pitchFamily="34" charset="0"/>
        <a:buChar char="•"/>
        <a:defRPr sz="9921" kern="1200">
          <a:solidFill>
            <a:schemeClr val="tx1"/>
          </a:solidFill>
          <a:latin typeface="+mn-lt"/>
          <a:ea typeface="+mn-ea"/>
          <a:cs typeface="+mn-cs"/>
        </a:defRPr>
      </a:lvl1pPr>
      <a:lvl2pPr marL="2429927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8504" kern="1200">
          <a:solidFill>
            <a:schemeClr val="tx1"/>
          </a:solidFill>
          <a:latin typeface="+mn-lt"/>
          <a:ea typeface="+mn-ea"/>
          <a:cs typeface="+mn-cs"/>
        </a:defRPr>
      </a:lvl2pPr>
      <a:lvl3pPr marL="4049878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3pPr>
      <a:lvl4pPr marL="5669829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7289780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909731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10529682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2149633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3769584" indent="-809976" algn="l" defTabSz="3239902" rtl="0" eaLnBrk="1" latinLnBrk="0" hangingPunct="1">
        <a:lnSpc>
          <a:spcPct val="90000"/>
        </a:lnSpc>
        <a:spcBef>
          <a:spcPts val="1772"/>
        </a:spcBef>
        <a:buFont typeface="Arial" panose="020B0604020202020204" pitchFamily="34" charset="0"/>
        <a:buChar char="•"/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1pPr>
      <a:lvl2pPr marL="1619951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2pPr>
      <a:lvl3pPr marL="3239902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3pPr>
      <a:lvl4pPr marL="4859853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4pPr>
      <a:lvl5pPr marL="6479804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5pPr>
      <a:lvl6pPr marL="8099755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6pPr>
      <a:lvl7pPr marL="9719706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7pPr>
      <a:lvl8pPr marL="11339657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8pPr>
      <a:lvl9pPr marL="12959608" algn="l" defTabSz="3239902" rtl="0" eaLnBrk="1" latinLnBrk="0" hangingPunct="1">
        <a:defRPr sz="6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tângulo 16">
            <a:extLst>
              <a:ext uri="{FF2B5EF4-FFF2-40B4-BE49-F238E27FC236}">
                <a16:creationId xmlns:a16="http://schemas.microsoft.com/office/drawing/2014/main" id="{969DEED4-54F5-46FA-A7A9-C42B7A6CC5F4}"/>
              </a:ext>
            </a:extLst>
          </p:cNvPr>
          <p:cNvSpPr/>
          <p:nvPr/>
        </p:nvSpPr>
        <p:spPr>
          <a:xfrm>
            <a:off x="20828000" y="4215164"/>
            <a:ext cx="26822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20XX-X.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35C573B3-4DAD-48D3-82FD-50F8840A5E88}"/>
              </a:ext>
            </a:extLst>
          </p:cNvPr>
          <p:cNvSpPr txBox="1"/>
          <p:nvPr/>
        </p:nvSpPr>
        <p:spPr>
          <a:xfrm>
            <a:off x="20225944" y="5331167"/>
            <a:ext cx="11678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INFORMAR O ANO E SEMESTRE. POR EXEMPLO: 2023-2.</a:t>
            </a:r>
          </a:p>
          <a:p>
            <a:pPr algn="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ARIAL, 48, COR PRETA, NEGRITO.</a:t>
            </a:r>
          </a:p>
          <a:p>
            <a:pPr algn="r"/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5" name="Tabela 44">
            <a:extLst>
              <a:ext uri="{FF2B5EF4-FFF2-40B4-BE49-F238E27FC236}">
                <a16:creationId xmlns:a16="http://schemas.microsoft.com/office/drawing/2014/main" id="{DFCF2596-E4BA-4491-99E8-3B1ADDD811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571752"/>
              </p:ext>
            </p:extLst>
          </p:nvPr>
        </p:nvGraphicFramePr>
        <p:xfrm>
          <a:off x="0" y="6250882"/>
          <a:ext cx="32399288" cy="14943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99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94304">
                <a:tc>
                  <a:txBody>
                    <a:bodyPr/>
                    <a:lstStyle/>
                    <a:p>
                      <a:pPr marL="0" marR="0" indent="0" algn="ctr" defTabSz="43205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8800" b="1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TÍTULO DO TCC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6" name="CaixaDeTexto 45">
            <a:extLst>
              <a:ext uri="{FF2B5EF4-FFF2-40B4-BE49-F238E27FC236}">
                <a16:creationId xmlns:a16="http://schemas.microsoft.com/office/drawing/2014/main" id="{3BC20C40-95F0-4F84-89AF-70F9E3EDA33C}"/>
              </a:ext>
            </a:extLst>
          </p:cNvPr>
          <p:cNvSpPr txBox="1"/>
          <p:nvPr/>
        </p:nvSpPr>
        <p:spPr>
          <a:xfrm>
            <a:off x="798069" y="8197036"/>
            <a:ext cx="308916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u="sng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NOME DO(A) ALUNO(A) 1, NOME DO(A) ALUNO(A) 2</a:t>
            </a:r>
          </a:p>
          <a:p>
            <a:pPr algn="ctr"/>
            <a:r>
              <a:rPr lang="pt-BR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Orientador(a): Nome do(a) orientador(a) - SIGLA DEPARTAMENTO</a:t>
            </a:r>
          </a:p>
          <a:p>
            <a:pPr algn="ctr"/>
            <a:r>
              <a:rPr lang="pt-BR" sz="4000" b="1" dirty="0" err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Coorientador</a:t>
            </a:r>
            <a:r>
              <a:rPr lang="pt-BR" sz="4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(a): Nome do(a) orientador(a) - SIGLA DEPARTAMENTO</a:t>
            </a:r>
          </a:p>
          <a:p>
            <a:pPr algn="ctr"/>
            <a:endParaRPr lang="pt-BR" sz="40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354836DB-BB19-4F3B-83C1-D411849DCA90}"/>
              </a:ext>
            </a:extLst>
          </p:cNvPr>
          <p:cNvSpPr txBox="1"/>
          <p:nvPr/>
        </p:nvSpPr>
        <p:spPr>
          <a:xfrm>
            <a:off x="1757984" y="10924251"/>
            <a:ext cx="14004000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1. ESTUDO DE CASO</a:t>
            </a:r>
            <a:endParaRPr lang="en-US" sz="3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A27D6DFC-404C-4625-984A-CFE2647ADFA6}"/>
              </a:ext>
            </a:extLst>
          </p:cNvPr>
          <p:cNvSpPr txBox="1"/>
          <p:nvPr/>
        </p:nvSpPr>
        <p:spPr>
          <a:xfrm>
            <a:off x="6074109" y="12156422"/>
            <a:ext cx="19802200" cy="11418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 TEXTO DENTRO DOS TÓPICOS (COM EXCEÇÃO DO TÓPICO “REFERÊNCIAS”) DEVE ESTAR COM FONTE ARIAL, TAMANHO DA FONTE:  MÍNIMO DE 32 E MÁXIMO DE 38, NEGRITO, COR PRETA, TEXTO JUSTIFICADO, ESPAÇAMENTO SIMPLES ENTRE LINHAS (1,0) . UTILIZAR O MESMO TAMANHO DE LETRA EM TODOS OS TÓPICOS. EM TEXTOS, UTILIZAR PARÁGRAFO DE 2 CM. 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LEGENDAS DAS FIGURAS DEVEM SER COLOCADAS ABAIXO DELAS. PARA AS TABELAS, O TÍTULO DEVE SER COLOCADO ACIMA DA TABELA. AMBAS AS LEGENDAS DE FIGURAS E TÍTULOS DE TABELAS DEVEM SER NUMERADAS, REFERENCIADAS, E COM FONTE INFERIOR AO UTILIZADO NO TEXTO DENTRO DOS TÓPICOS. 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REFERÊNCIAS DAS CITAÇÕES DEVEM SER NUMERADAS NO TEXTO, EM ORDEM CRESCENTE, EM ALGARISMOS ARÁBICOS, REMETENDO À LISTA DE REFERÊNCIAS AO FINAL DO PÔSTER NA MESMA ORDEM EM QUE APARECEM NO TEXTO. A INDICAÇÃO DA NUMERAÇÃO DEVE SER FEITA ENTRE COLCHETES.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ALTERAR O TAMANHO DO PÔSTER, QUE DEVE SER IMPRESSO EM LONA COM O TAMANHO DE 120 CM (ALTURA) E DE 90 CM (LARGURA).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ALTERAR A IMAGEM DO FUNDO DO PÔSTER.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PARA MAIS INFORMAÇÕES, CONSULTAR O ARQUIVO “NORMA COMPLEMENTAR DO CURSO DE ENGENHARIA DE MATERIAIS – LD”, DISPONÍVEL NO SITE DO CURSO. NESSE ARQUIVO, NO APÊNDICE 2, É DISPONIBILIZADO UM EXEMPLO DE DIAGRAMAÇÃO DO PÔSTER. </a:t>
            </a: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BC7B18DA-38DE-4E34-9EA9-FFE1A416DA94}"/>
              </a:ext>
            </a:extLst>
          </p:cNvPr>
          <p:cNvSpPr txBox="1"/>
          <p:nvPr/>
        </p:nvSpPr>
        <p:spPr>
          <a:xfrm>
            <a:off x="1757984" y="24208988"/>
            <a:ext cx="13969552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2. REFERENCIAL TEORICO</a:t>
            </a:r>
            <a:endParaRPr lang="en-US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0CBE964E-D1B0-48D0-8494-98BFB3B5D450}"/>
              </a:ext>
            </a:extLst>
          </p:cNvPr>
          <p:cNvSpPr txBox="1"/>
          <p:nvPr/>
        </p:nvSpPr>
        <p:spPr>
          <a:xfrm>
            <a:off x="17688624" y="10925639"/>
            <a:ext cx="16063980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4. HIPOTESES LEVANTADAS</a:t>
            </a:r>
            <a:endParaRPr lang="en-US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F1C8D574-77DF-4C91-935A-F932D7FD8C24}"/>
              </a:ext>
            </a:extLst>
          </p:cNvPr>
          <p:cNvSpPr txBox="1"/>
          <p:nvPr/>
        </p:nvSpPr>
        <p:spPr>
          <a:xfrm>
            <a:off x="18013680" y="24141413"/>
            <a:ext cx="13570846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5. CONCLUSÃO</a:t>
            </a:r>
            <a:endParaRPr lang="en-US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583E4169-CFC8-4BBA-8B71-BD1EFEAC61C2}"/>
              </a:ext>
            </a:extLst>
          </p:cNvPr>
          <p:cNvSpPr txBox="1"/>
          <p:nvPr/>
        </p:nvSpPr>
        <p:spPr>
          <a:xfrm>
            <a:off x="18118880" y="33519814"/>
            <a:ext cx="13570846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6. REFERÊNCIAS</a:t>
            </a:r>
            <a:endParaRPr lang="en-US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369555D5-EDCF-4BC0-97AF-BDD8FE8116C9}"/>
              </a:ext>
            </a:extLst>
          </p:cNvPr>
          <p:cNvSpPr txBox="1"/>
          <p:nvPr/>
        </p:nvSpPr>
        <p:spPr>
          <a:xfrm>
            <a:off x="16906164" y="35057852"/>
            <a:ext cx="145453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 REFERÊNCIAS DEVEM SER INFORMADAS DE ACORDO COM AS NORMAS DA ABNT, NUMERADAS, COM FONTE ARIAL, TAMANHO DE 18 A 24, JUSTIFICADO, COR PRETA.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indent="1428750" algn="just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TODAS AS REFERÊNCIAS UTILIZADAS NO PÔSTER TAMBÉM DEVEM ESTAR CONTIDAS NO TRABALHO ESCRITO DO TCC 1.</a:t>
            </a:r>
          </a:p>
          <a:p>
            <a:pPr indent="1428750" algn="just"/>
            <a:endParaRPr lang="pt-BR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397E7106-632B-4A24-A3FC-490B6404AE0B}"/>
              </a:ext>
            </a:extLst>
          </p:cNvPr>
          <p:cNvSpPr txBox="1"/>
          <p:nvPr/>
        </p:nvSpPr>
        <p:spPr>
          <a:xfrm>
            <a:off x="1757984" y="33519814"/>
            <a:ext cx="13716078" cy="1002857"/>
          </a:xfrm>
          <a:prstGeom prst="rect">
            <a:avLst/>
          </a:prstGeom>
          <a:noFill/>
        </p:spPr>
        <p:txBody>
          <a:bodyPr wrap="square" lIns="78757" tIns="39379" rIns="78757" bIns="39379">
            <a:spAutoFit/>
          </a:bodyPr>
          <a:lstStyle/>
          <a:p>
            <a:pPr>
              <a:defRPr/>
            </a:pP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3. DESIGN DO ESTUDO DE CASO</a:t>
            </a:r>
            <a:endParaRPr lang="en-US" sz="5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9369B472-ECAD-4E81-8A42-86C803E79639}"/>
              </a:ext>
            </a:extLst>
          </p:cNvPr>
          <p:cNvSpPr txBox="1"/>
          <p:nvPr/>
        </p:nvSpPr>
        <p:spPr>
          <a:xfrm>
            <a:off x="342430" y="8793305"/>
            <a:ext cx="76465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NOMES: FONTE ARIAL, 40, NEGRITO, CENTRALIZADO</a:t>
            </a:r>
          </a:p>
          <a:p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COR: AZUL ESCURO ÊNFASE 1, 50% MAIS ESCURO</a:t>
            </a:r>
          </a:p>
        </p:txBody>
      </p:sp>
      <p:sp>
        <p:nvSpPr>
          <p:cNvPr id="61" name="CaixaDeTexto 60">
            <a:extLst>
              <a:ext uri="{FF2B5EF4-FFF2-40B4-BE49-F238E27FC236}">
                <a16:creationId xmlns:a16="http://schemas.microsoft.com/office/drawing/2014/main" id="{7CCBCE6F-C31E-48A6-ADE8-F2832F779A93}"/>
              </a:ext>
            </a:extLst>
          </p:cNvPr>
          <p:cNvSpPr txBox="1"/>
          <p:nvPr/>
        </p:nvSpPr>
        <p:spPr>
          <a:xfrm>
            <a:off x="342430" y="6083715"/>
            <a:ext cx="93610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NÃO ALTERAR A POSIÇÃO E TAMANHO DAS CAIXAS DE TEXTO. CASO O TCC NÃO TENHA COORIENTAÇÃO, EXCLUA A LINHA DA COORIENTAÇÃO DA CAIXA DE TEXTO. NÃO ALTERAR O TAMANHO DO CABEÇALHO.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63FD5EA1-416D-4E00-BE24-FF41BDADAEDD}"/>
              </a:ext>
            </a:extLst>
          </p:cNvPr>
          <p:cNvSpPr txBox="1"/>
          <p:nvPr/>
        </p:nvSpPr>
        <p:spPr>
          <a:xfrm>
            <a:off x="21526080" y="6383587"/>
            <a:ext cx="108732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TÍTULO: FONTE TAHOMA, TAMANHO 88, COR PRETA, NEGRITO, CAIXA ALTA, SOMBRA, CENTRALIZADO. </a:t>
            </a:r>
          </a:p>
          <a:p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O TÍTULO NÃO DEVE ULTRAPASSAR TRÊS LINHAS.</a:t>
            </a:r>
          </a:p>
          <a:p>
            <a:endParaRPr lang="pt-BR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39530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477</Words>
  <Application>Microsoft Office PowerPoint</Application>
  <PresentationFormat>Personalizar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Pamela Almeida Laurentino</dc:creator>
  <cp:lastModifiedBy>Richard Romeral</cp:lastModifiedBy>
  <cp:revision>10</cp:revision>
  <dcterms:created xsi:type="dcterms:W3CDTF">2019-12-02T18:26:55Z</dcterms:created>
  <dcterms:modified xsi:type="dcterms:W3CDTF">2023-12-19T01:02:27Z</dcterms:modified>
</cp:coreProperties>
</file>