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CFF"/>
    <a:srgbClr val="C9DBFF"/>
    <a:srgbClr val="81C9FF"/>
    <a:srgbClr val="CBA9E5"/>
    <a:srgbClr val="E4D2F2"/>
    <a:srgbClr val="4C216D"/>
    <a:srgbClr val="C7C6C8"/>
    <a:srgbClr val="474747"/>
    <a:srgbClr val="E2E2E2"/>
    <a:srgbClr val="E1E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1306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29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479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022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95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120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09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8488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6803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059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662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161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75C19-009F-42B9-A5F4-B7397161AAAF}" type="datetimeFigureOut">
              <a:rPr lang="pt-BR" smtClean="0"/>
              <a:t>18/12/2023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39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>
            <a:extLst>
              <a:ext uri="{FF2B5EF4-FFF2-40B4-BE49-F238E27FC236}">
                <a16:creationId xmlns:a16="http://schemas.microsoft.com/office/drawing/2014/main" id="{969DEED4-54F5-46FA-A7A9-C42B7A6CC5F4}"/>
              </a:ext>
            </a:extLst>
          </p:cNvPr>
          <p:cNvSpPr/>
          <p:nvPr/>
        </p:nvSpPr>
        <p:spPr>
          <a:xfrm>
            <a:off x="20797520" y="4451428"/>
            <a:ext cx="2682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20XX-X.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5C573B3-4DAD-48D3-82FD-50F8840A5E88}"/>
              </a:ext>
            </a:extLst>
          </p:cNvPr>
          <p:cNvSpPr txBox="1"/>
          <p:nvPr/>
        </p:nvSpPr>
        <p:spPr>
          <a:xfrm>
            <a:off x="20378046" y="6036287"/>
            <a:ext cx="116788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INFORMAR O ANO E SEMESTRE. POR EXEMPLO: 2023-2.</a:t>
            </a:r>
          </a:p>
          <a:p>
            <a:pPr algn="r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ARIAL, 48, COR PRETA, NEGRITO.</a:t>
            </a:r>
          </a:p>
          <a:p>
            <a:pPr algn="r"/>
            <a:endParaRPr 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5" name="Tabela 44">
            <a:extLst>
              <a:ext uri="{FF2B5EF4-FFF2-40B4-BE49-F238E27FC236}">
                <a16:creationId xmlns:a16="http://schemas.microsoft.com/office/drawing/2014/main" id="{DFCF2596-E4BA-4491-99E8-3B1ADDD81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135754"/>
              </p:ext>
            </p:extLst>
          </p:nvPr>
        </p:nvGraphicFramePr>
        <p:xfrm>
          <a:off x="0" y="6667644"/>
          <a:ext cx="32399288" cy="1494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9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94304">
                <a:tc>
                  <a:txBody>
                    <a:bodyPr/>
                    <a:lstStyle/>
                    <a:p>
                      <a:pPr marL="0" marR="0" indent="0" algn="ctr" defTabSz="43205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TÍTULO DO TCC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6" name="CaixaDeTexto 45">
            <a:extLst>
              <a:ext uri="{FF2B5EF4-FFF2-40B4-BE49-F238E27FC236}">
                <a16:creationId xmlns:a16="http://schemas.microsoft.com/office/drawing/2014/main" id="{3BC20C40-95F0-4F84-89AF-70F9E3EDA33C}"/>
              </a:ext>
            </a:extLst>
          </p:cNvPr>
          <p:cNvSpPr txBox="1"/>
          <p:nvPr/>
        </p:nvSpPr>
        <p:spPr>
          <a:xfrm>
            <a:off x="798069" y="8613798"/>
            <a:ext cx="308916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NOME DO(A) ALUNO(A) 1, NOME DO(A) ALUNO(A) 2</a:t>
            </a:r>
          </a:p>
          <a:p>
            <a:pPr algn="ctr"/>
            <a:r>
              <a:rPr lang="pt-BR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Orientador(a): Nome do(a) orientador(a) - SIGLA DEPARTAMENTO</a:t>
            </a:r>
          </a:p>
          <a:p>
            <a:pPr algn="ctr"/>
            <a:r>
              <a:rPr lang="pt-BR" sz="4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Coorientador</a:t>
            </a:r>
            <a:r>
              <a:rPr lang="pt-BR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(a): Nome do(a) orientador(a) - SIGLA DEPARTAMENTO</a:t>
            </a:r>
          </a:p>
          <a:p>
            <a:pPr algn="ctr"/>
            <a:endParaRPr lang="pt-BR" sz="4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354836DB-BB19-4F3B-83C1-D411849DCA90}"/>
              </a:ext>
            </a:extLst>
          </p:cNvPr>
          <p:cNvSpPr txBox="1"/>
          <p:nvPr/>
        </p:nvSpPr>
        <p:spPr>
          <a:xfrm>
            <a:off x="1757984" y="10924251"/>
            <a:ext cx="14004000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ESTUDO DE CASO</a:t>
            </a:r>
            <a:endParaRPr lang="en-US" sz="3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A27D6DFC-404C-4625-984A-CFE2647ADFA6}"/>
              </a:ext>
            </a:extLst>
          </p:cNvPr>
          <p:cNvSpPr txBox="1"/>
          <p:nvPr/>
        </p:nvSpPr>
        <p:spPr>
          <a:xfrm>
            <a:off x="6074109" y="12156422"/>
            <a:ext cx="19802200" cy="1141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TEXTO DENTRO DOS TÓPICOS (COM EXCEÇÃO DO TÓPICO “REFERÊNCIAS”) DEVE ESTAR COM FONTE ARIAL, TAMANHO DA FONTE:  MÍNIMO DE 32 E MÁXIMO DE 38, NEGRITO, COR PRETA, TEXTO JUSTIFICADO, ESPAÇAMENTO SIMPLES ENTRE LINHAS (1,0) . UTILIZAR O MESMO TAMANHO DE LETRA EM TODOS OS TÓPICOS. EM TEXTOS, UTILIZAR PARÁGRAFO DE 2 CM. 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LEGENDAS DAS FIGURAS DEVEM SER COLOCADAS ABAIXO DELAS. PARA AS TABELAS, O TÍTULO DEVE SER COLOCADO ACIMA DA TABELA. AMBAS AS LEGENDAS DE FIGURAS E TÍTULOS DE TABELAS DEVEM SER NUMERADAS, REFERENCIADAS, E COM FONTE INFERIOR AO UTILIZADO NO TEXTO DENTRO DOS TÓPICOS. 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REFERÊNCIAS DAS CITAÇÕES DEVEM SER NUMERADAS NO TEXTO, EM ORDEM CRESCENTE, EM ALGARISMOS ARÁBICOS, REMETENDO À LISTA DE REFERÊNCIAS AO FINAL DO PÔSTER NA MESMA ORDEM EM QUE APARECEM NO TEXTO. A INDICAÇÃO DA NUMERAÇÃO DEVE SER FEITA ENTRE COLCHETES.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O TAMANHO DO PÔSTER, QUE DEVE SER IMPRESSO EM LONA COM O TAMANHO DE 120 CM (ALTURA) E DE 90 CM (LARGURA).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A IMAGEM DO FUNDO DO PÔSTER.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MAIS INFORMAÇÕES, CONSULTAR O ARQUIVO “NORMA COMPLEMENTAR DO CURSO DE ENGENHARIA DE MATERIAIS – LD”, DISPONÍVEL NO SITE DO CURSO. NESSE ARQUIVO, NO APÊNDICE 2, É DISPONIBILIZADO UM EXEMPLO DE DIAGRAMAÇÃO DO PÔSTER. 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BC7B18DA-38DE-4E34-9EA9-FFE1A416DA94}"/>
              </a:ext>
            </a:extLst>
          </p:cNvPr>
          <p:cNvSpPr txBox="1"/>
          <p:nvPr/>
        </p:nvSpPr>
        <p:spPr>
          <a:xfrm>
            <a:off x="1757984" y="24208988"/>
            <a:ext cx="13969552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REFERENCIAL TEORICO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0CBE964E-D1B0-48D0-8494-98BFB3B5D450}"/>
              </a:ext>
            </a:extLst>
          </p:cNvPr>
          <p:cNvSpPr txBox="1"/>
          <p:nvPr/>
        </p:nvSpPr>
        <p:spPr>
          <a:xfrm>
            <a:off x="17688624" y="10925639"/>
            <a:ext cx="16063980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HIPOTESES LEVANTADAS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1C8D574-77DF-4C91-935A-F932D7FD8C24}"/>
              </a:ext>
            </a:extLst>
          </p:cNvPr>
          <p:cNvSpPr txBox="1"/>
          <p:nvPr/>
        </p:nvSpPr>
        <p:spPr>
          <a:xfrm>
            <a:off x="18013680" y="24141413"/>
            <a:ext cx="13570846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CONCLUSÃO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583E4169-CFC8-4BBA-8B71-BD1EFEAC61C2}"/>
              </a:ext>
            </a:extLst>
          </p:cNvPr>
          <p:cNvSpPr txBox="1"/>
          <p:nvPr/>
        </p:nvSpPr>
        <p:spPr>
          <a:xfrm>
            <a:off x="18118880" y="33519814"/>
            <a:ext cx="13570846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REFERÊNCIAS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369555D5-EDCF-4BC0-97AF-BDD8FE8116C9}"/>
              </a:ext>
            </a:extLst>
          </p:cNvPr>
          <p:cNvSpPr txBox="1"/>
          <p:nvPr/>
        </p:nvSpPr>
        <p:spPr>
          <a:xfrm>
            <a:off x="16906164" y="35057852"/>
            <a:ext cx="145453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REFERÊNCIAS DEVEM SER INFORMADAS DE ACORDO COM AS NORMAS DA ABNT, NUMERADAS, COM FONTE ARIAL, TAMANHO DE 18 A 24, JUSTIFICADO, COR PRETA.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TODAS AS REFERÊNCIAS UTILIZADAS NO PÔSTER TAMBÉM DEVEM ESTAR CONTIDAS NO TRABALHO ESCRITO DO TCC 1.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397E7106-632B-4A24-A3FC-490B6404AE0B}"/>
              </a:ext>
            </a:extLst>
          </p:cNvPr>
          <p:cNvSpPr txBox="1"/>
          <p:nvPr/>
        </p:nvSpPr>
        <p:spPr>
          <a:xfrm>
            <a:off x="1757984" y="33519814"/>
            <a:ext cx="13716078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DESIGN DO ESTUDO DE CASO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9369B472-ECAD-4E81-8A42-86C803E79639}"/>
              </a:ext>
            </a:extLst>
          </p:cNvPr>
          <p:cNvSpPr txBox="1"/>
          <p:nvPr/>
        </p:nvSpPr>
        <p:spPr>
          <a:xfrm>
            <a:off x="342430" y="8793305"/>
            <a:ext cx="76465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NOMES: FONTE ARIAL, 40, NEGRITO, CENTRALIZADO</a:t>
            </a:r>
          </a:p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COR: AZUL ESCURO ÊNFASE 1, 50% MAIS ESCURO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7CCBCE6F-C31E-48A6-ADE8-F2832F779A93}"/>
              </a:ext>
            </a:extLst>
          </p:cNvPr>
          <p:cNvSpPr txBox="1"/>
          <p:nvPr/>
        </p:nvSpPr>
        <p:spPr>
          <a:xfrm>
            <a:off x="342430" y="6083715"/>
            <a:ext cx="9361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A POSIÇÃO E TAMANHO DAS CAIXAS DE TEXTO. CASO O TCC NÃO TENHA COORIENTAÇÃO, EXCLUA A LINHA DA COORIENTAÇÃO DA CAIXA DE TEXTO. NÃO ALTERAR O TAMANHO DO CABEÇALHO.</a:t>
            </a: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63FD5EA1-416D-4E00-BE24-FF41BDADAEDD}"/>
              </a:ext>
            </a:extLst>
          </p:cNvPr>
          <p:cNvSpPr txBox="1"/>
          <p:nvPr/>
        </p:nvSpPr>
        <p:spPr>
          <a:xfrm>
            <a:off x="21678182" y="7088707"/>
            <a:ext cx="108732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TÍTULO: FONTE TAHOMA, TAMANHO 88, COR PRETA, NEGRITO, CAIXA ALTA, SOMBRA, CENTRALIZADO. </a:t>
            </a:r>
          </a:p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O TÍTULO NÃO DEVE ULTRAPASSAR TRÊS LINHAS.</a:t>
            </a:r>
          </a:p>
          <a:p>
            <a:endParaRPr 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953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477</Words>
  <Application>Microsoft Office PowerPoint</Application>
  <PresentationFormat>Personalizar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Pamela Almeida Laurentino</dc:creator>
  <cp:lastModifiedBy>Richard Romeral</cp:lastModifiedBy>
  <cp:revision>9</cp:revision>
  <dcterms:created xsi:type="dcterms:W3CDTF">2019-12-02T18:26:55Z</dcterms:created>
  <dcterms:modified xsi:type="dcterms:W3CDTF">2023-12-19T00:55:00Z</dcterms:modified>
</cp:coreProperties>
</file>